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359" r:id="rId3"/>
    <p:sldId id="257" r:id="rId4"/>
    <p:sldId id="258" r:id="rId5"/>
    <p:sldId id="291" r:id="rId6"/>
    <p:sldId id="355" r:id="rId7"/>
    <p:sldId id="356" r:id="rId8"/>
    <p:sldId id="292" r:id="rId9"/>
    <p:sldId id="329" r:id="rId10"/>
    <p:sldId id="299" r:id="rId11"/>
    <p:sldId id="357" r:id="rId12"/>
    <p:sldId id="290" r:id="rId13"/>
    <p:sldId id="36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Newell" initials="S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C2529"/>
    <a:srgbClr val="215968"/>
    <a:srgbClr val="403152"/>
    <a:srgbClr val="4F6228"/>
    <a:srgbClr val="5A5B5B"/>
    <a:srgbClr val="000000"/>
    <a:srgbClr val="D9D9D9"/>
    <a:srgbClr val="3D3C3D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B7346-3449-4DD0-8546-88A6A77D60F4}" v="9" dt="2021-10-29T18:11:37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4660"/>
  </p:normalViewPr>
  <p:slideViewPr>
    <p:cSldViewPr>
      <p:cViewPr varScale="1">
        <p:scale>
          <a:sx n="69" d="100"/>
          <a:sy n="69" d="100"/>
        </p:scale>
        <p:origin x="12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3"/>
    </p:cViewPr>
  </p:sorterViewPr>
  <p:notesViewPr>
    <p:cSldViewPr>
      <p:cViewPr varScale="1">
        <p:scale>
          <a:sx n="87" d="100"/>
          <a:sy n="87" d="100"/>
        </p:scale>
        <p:origin x="5736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dizadeh, Mojdeh" userId="f3d149b4-be25-41b0-8af6-7994d19680c5" providerId="ADAL" clId="{28DB7346-3449-4DD0-8546-88A6A77D60F4}"/>
    <pc:docChg chg="undo custSel addSld delSld modSld">
      <pc:chgData name="Mehdizadeh, Mojdeh" userId="f3d149b4-be25-41b0-8af6-7994d19680c5" providerId="ADAL" clId="{28DB7346-3449-4DD0-8546-88A6A77D60F4}" dt="2021-10-29T18:12:08.020" v="245" actId="167"/>
      <pc:docMkLst>
        <pc:docMk/>
      </pc:docMkLst>
      <pc:sldChg chg="modSp mod">
        <pc:chgData name="Mehdizadeh, Mojdeh" userId="f3d149b4-be25-41b0-8af6-7994d19680c5" providerId="ADAL" clId="{28DB7346-3449-4DD0-8546-88A6A77D60F4}" dt="2021-10-29T15:51:38.433" v="45" actId="2711"/>
        <pc:sldMkLst>
          <pc:docMk/>
          <pc:sldMk cId="0" sldId="257"/>
        </pc:sldMkLst>
        <pc:spChg chg="mod">
          <ac:chgData name="Mehdizadeh, Mojdeh" userId="f3d149b4-be25-41b0-8af6-7994d19680c5" providerId="ADAL" clId="{28DB7346-3449-4DD0-8546-88A6A77D60F4}" dt="2021-10-29T15:51:38.433" v="45" actId="2711"/>
          <ac:spMkLst>
            <pc:docMk/>
            <pc:sldMk cId="0" sldId="257"/>
            <ac:spMk id="89" creationId="{00000000-0000-0000-0000-000000000000}"/>
          </ac:spMkLst>
        </pc:spChg>
      </pc:sldChg>
      <pc:sldChg chg="addSp delSp modSp del mod">
        <pc:chgData name="Mehdizadeh, Mojdeh" userId="f3d149b4-be25-41b0-8af6-7994d19680c5" providerId="ADAL" clId="{28DB7346-3449-4DD0-8546-88A6A77D60F4}" dt="2021-10-29T18:01:26.864" v="193" actId="47"/>
        <pc:sldMkLst>
          <pc:docMk/>
          <pc:sldMk cId="4167285058" sldId="285"/>
        </pc:sldMkLst>
        <pc:spChg chg="del mod">
          <ac:chgData name="Mehdizadeh, Mojdeh" userId="f3d149b4-be25-41b0-8af6-7994d19680c5" providerId="ADAL" clId="{28DB7346-3449-4DD0-8546-88A6A77D60F4}" dt="2021-10-29T18:01:08.959" v="192" actId="478"/>
          <ac:spMkLst>
            <pc:docMk/>
            <pc:sldMk cId="4167285058" sldId="285"/>
            <ac:spMk id="2" creationId="{C4D9A673-F528-43BD-B5A9-81DF60E4B58F}"/>
          </ac:spMkLst>
        </pc:spChg>
        <pc:spChg chg="add mod">
          <ac:chgData name="Mehdizadeh, Mojdeh" userId="f3d149b4-be25-41b0-8af6-7994d19680c5" providerId="ADAL" clId="{28DB7346-3449-4DD0-8546-88A6A77D60F4}" dt="2021-10-29T18:01:08.959" v="192" actId="478"/>
          <ac:spMkLst>
            <pc:docMk/>
            <pc:sldMk cId="4167285058" sldId="285"/>
            <ac:spMk id="4" creationId="{F74EA63E-6EFC-4E76-9FE2-1058D9288396}"/>
          </ac:spMkLst>
        </pc:spChg>
      </pc:sldChg>
      <pc:sldChg chg="addSp modSp mod">
        <pc:chgData name="Mehdizadeh, Mojdeh" userId="f3d149b4-be25-41b0-8af6-7994d19680c5" providerId="ADAL" clId="{28DB7346-3449-4DD0-8546-88A6A77D60F4}" dt="2021-10-29T18:11:27.248" v="240" actId="1076"/>
        <pc:sldMkLst>
          <pc:docMk/>
          <pc:sldMk cId="3810536744" sldId="290"/>
        </pc:sldMkLst>
        <pc:spChg chg="mod">
          <ac:chgData name="Mehdizadeh, Mojdeh" userId="f3d149b4-be25-41b0-8af6-7994d19680c5" providerId="ADAL" clId="{28DB7346-3449-4DD0-8546-88A6A77D60F4}" dt="2021-10-29T18:11:27.248" v="240" actId="1076"/>
          <ac:spMkLst>
            <pc:docMk/>
            <pc:sldMk cId="3810536744" sldId="290"/>
            <ac:spMk id="7" creationId="{3157F19F-2DEE-46A2-8496-B04E4685CBDB}"/>
          </ac:spMkLst>
        </pc:spChg>
        <pc:picChg chg="add mod">
          <ac:chgData name="Mehdizadeh, Mojdeh" userId="f3d149b4-be25-41b0-8af6-7994d19680c5" providerId="ADAL" clId="{28DB7346-3449-4DD0-8546-88A6A77D60F4}" dt="2021-10-29T17:35:45.512" v="190" actId="14100"/>
          <ac:picMkLst>
            <pc:docMk/>
            <pc:sldMk cId="3810536744" sldId="290"/>
            <ac:picMk id="22" creationId="{911CF57A-FBCA-4E57-875E-E4038281B21B}"/>
          </ac:picMkLst>
        </pc:picChg>
      </pc:sldChg>
      <pc:sldChg chg="addSp modSp mod">
        <pc:chgData name="Mehdizadeh, Mojdeh" userId="f3d149b4-be25-41b0-8af6-7994d19680c5" providerId="ADAL" clId="{28DB7346-3449-4DD0-8546-88A6A77D60F4}" dt="2021-10-29T17:33:42.048" v="119" actId="1037"/>
        <pc:sldMkLst>
          <pc:docMk/>
          <pc:sldMk cId="2060424185" sldId="292"/>
        </pc:sldMkLst>
        <pc:spChg chg="mod">
          <ac:chgData name="Mehdizadeh, Mojdeh" userId="f3d149b4-be25-41b0-8af6-7994d19680c5" providerId="ADAL" clId="{28DB7346-3449-4DD0-8546-88A6A77D60F4}" dt="2021-10-29T15:55:48.690" v="94" actId="1038"/>
          <ac:spMkLst>
            <pc:docMk/>
            <pc:sldMk cId="2060424185" sldId="292"/>
            <ac:spMk id="4" creationId="{85CB501B-94E1-48FC-86AD-455B5C12C2CA}"/>
          </ac:spMkLst>
        </pc:spChg>
        <pc:spChg chg="mod">
          <ac:chgData name="Mehdizadeh, Mojdeh" userId="f3d149b4-be25-41b0-8af6-7994d19680c5" providerId="ADAL" clId="{28DB7346-3449-4DD0-8546-88A6A77D60F4}" dt="2021-10-29T15:56:02.155" v="108" actId="1038"/>
          <ac:spMkLst>
            <pc:docMk/>
            <pc:sldMk cId="2060424185" sldId="292"/>
            <ac:spMk id="5" creationId="{0C7110FA-2A83-4CFB-9D43-0AFCAB16D30C}"/>
          </ac:spMkLst>
        </pc:spChg>
        <pc:graphicFrameChg chg="mod">
          <ac:chgData name="Mehdizadeh, Mojdeh" userId="f3d149b4-be25-41b0-8af6-7994d19680c5" providerId="ADAL" clId="{28DB7346-3449-4DD0-8546-88A6A77D60F4}" dt="2021-10-29T17:33:42.048" v="119" actId="1037"/>
          <ac:graphicFrameMkLst>
            <pc:docMk/>
            <pc:sldMk cId="2060424185" sldId="292"/>
            <ac:graphicFrameMk id="7" creationId="{21C279F1-B27C-41D4-B11E-AA2EB2B76E4E}"/>
          </ac:graphicFrameMkLst>
        </pc:graphicFrameChg>
        <pc:picChg chg="add mod">
          <ac:chgData name="Mehdizadeh, Mojdeh" userId="f3d149b4-be25-41b0-8af6-7994d19680c5" providerId="ADAL" clId="{28DB7346-3449-4DD0-8546-88A6A77D60F4}" dt="2021-10-29T17:33:14.109" v="115"/>
          <ac:picMkLst>
            <pc:docMk/>
            <pc:sldMk cId="2060424185" sldId="292"/>
            <ac:picMk id="10" creationId="{0FC30F60-D049-44AC-B52D-F07390D18C85}"/>
          </ac:picMkLst>
        </pc:picChg>
      </pc:sldChg>
      <pc:sldChg chg="del">
        <pc:chgData name="Mehdizadeh, Mojdeh" userId="f3d149b4-be25-41b0-8af6-7994d19680c5" providerId="ADAL" clId="{28DB7346-3449-4DD0-8546-88A6A77D60F4}" dt="2021-10-29T15:57:34.169" v="109" actId="47"/>
        <pc:sldMkLst>
          <pc:docMk/>
          <pc:sldMk cId="304971556" sldId="341"/>
        </pc:sldMkLst>
      </pc:sldChg>
      <pc:sldChg chg="del">
        <pc:chgData name="Mehdizadeh, Mojdeh" userId="f3d149b4-be25-41b0-8af6-7994d19680c5" providerId="ADAL" clId="{28DB7346-3449-4DD0-8546-88A6A77D60F4}" dt="2021-10-29T15:59:14.354" v="111" actId="47"/>
        <pc:sldMkLst>
          <pc:docMk/>
          <pc:sldMk cId="4080416541" sldId="344"/>
        </pc:sldMkLst>
      </pc:sldChg>
      <pc:sldChg chg="modSp mod">
        <pc:chgData name="Mehdizadeh, Mojdeh" userId="f3d149b4-be25-41b0-8af6-7994d19680c5" providerId="ADAL" clId="{28DB7346-3449-4DD0-8546-88A6A77D60F4}" dt="2021-10-29T17:32:48.268" v="112" actId="1076"/>
        <pc:sldMkLst>
          <pc:docMk/>
          <pc:sldMk cId="2033934467" sldId="355"/>
        </pc:sldMkLst>
        <pc:picChg chg="mod">
          <ac:chgData name="Mehdizadeh, Mojdeh" userId="f3d149b4-be25-41b0-8af6-7994d19680c5" providerId="ADAL" clId="{28DB7346-3449-4DD0-8546-88A6A77D60F4}" dt="2021-10-29T17:32:48.268" v="112" actId="1076"/>
          <ac:picMkLst>
            <pc:docMk/>
            <pc:sldMk cId="2033934467" sldId="355"/>
            <ac:picMk id="14" creationId="{8323CB02-5943-496D-8CE9-546CD6386D4A}"/>
          </ac:picMkLst>
        </pc:picChg>
      </pc:sldChg>
      <pc:sldChg chg="addSp delSp modSp mod">
        <pc:chgData name="Mehdizadeh, Mojdeh" userId="f3d149b4-be25-41b0-8af6-7994d19680c5" providerId="ADAL" clId="{28DB7346-3449-4DD0-8546-88A6A77D60F4}" dt="2021-10-29T17:33:03.356" v="114" actId="478"/>
        <pc:sldMkLst>
          <pc:docMk/>
          <pc:sldMk cId="1206963289" sldId="356"/>
        </pc:sldMkLst>
        <pc:picChg chg="add del mod">
          <ac:chgData name="Mehdizadeh, Mojdeh" userId="f3d149b4-be25-41b0-8af6-7994d19680c5" providerId="ADAL" clId="{28DB7346-3449-4DD0-8546-88A6A77D60F4}" dt="2021-10-29T17:33:03.356" v="114" actId="478"/>
          <ac:picMkLst>
            <pc:docMk/>
            <pc:sldMk cId="1206963289" sldId="356"/>
            <ac:picMk id="10" creationId="{B04642ED-82DD-412F-A426-FD6B6369CB35}"/>
          </ac:picMkLst>
        </pc:picChg>
      </pc:sldChg>
      <pc:sldChg chg="del">
        <pc:chgData name="Mehdizadeh, Mojdeh" userId="f3d149b4-be25-41b0-8af6-7994d19680c5" providerId="ADAL" clId="{28DB7346-3449-4DD0-8546-88A6A77D60F4}" dt="2021-10-29T15:57:37.752" v="110" actId="47"/>
        <pc:sldMkLst>
          <pc:docMk/>
          <pc:sldMk cId="3784411723" sldId="358"/>
        </pc:sldMkLst>
      </pc:sldChg>
      <pc:sldChg chg="modSp mod">
        <pc:chgData name="Mehdizadeh, Mojdeh" userId="f3d149b4-be25-41b0-8af6-7994d19680c5" providerId="ADAL" clId="{28DB7346-3449-4DD0-8546-88A6A77D60F4}" dt="2021-10-29T15:50:26.742" v="43" actId="20577"/>
        <pc:sldMkLst>
          <pc:docMk/>
          <pc:sldMk cId="4032597707" sldId="359"/>
        </pc:sldMkLst>
        <pc:spChg chg="mod">
          <ac:chgData name="Mehdizadeh, Mojdeh" userId="f3d149b4-be25-41b0-8af6-7994d19680c5" providerId="ADAL" clId="{28DB7346-3449-4DD0-8546-88A6A77D60F4}" dt="2021-10-29T15:50:26.742" v="43" actId="20577"/>
          <ac:spMkLst>
            <pc:docMk/>
            <pc:sldMk cId="4032597707" sldId="359"/>
            <ac:spMk id="6" creationId="{B37AFC8E-A358-4B3E-BE52-9E1B27E84920}"/>
          </ac:spMkLst>
        </pc:spChg>
      </pc:sldChg>
      <pc:sldChg chg="addSp delSp modSp new mod">
        <pc:chgData name="Mehdizadeh, Mojdeh" userId="f3d149b4-be25-41b0-8af6-7994d19680c5" providerId="ADAL" clId="{28DB7346-3449-4DD0-8546-88A6A77D60F4}" dt="2021-10-29T18:12:08.020" v="245" actId="167"/>
        <pc:sldMkLst>
          <pc:docMk/>
          <pc:sldMk cId="3404556157" sldId="360"/>
        </pc:sldMkLst>
        <pc:spChg chg="del mod">
          <ac:chgData name="Mehdizadeh, Mojdeh" userId="f3d149b4-be25-41b0-8af6-7994d19680c5" providerId="ADAL" clId="{28DB7346-3449-4DD0-8546-88A6A77D60F4}" dt="2021-10-29T18:10:51.084" v="226" actId="478"/>
          <ac:spMkLst>
            <pc:docMk/>
            <pc:sldMk cId="3404556157" sldId="360"/>
            <ac:spMk id="2" creationId="{DC3EA9C0-ACCA-4008-919E-0BBBEB31D9F8}"/>
          </ac:spMkLst>
        </pc:spChg>
        <pc:spChg chg="del">
          <ac:chgData name="Mehdizadeh, Mojdeh" userId="f3d149b4-be25-41b0-8af6-7994d19680c5" providerId="ADAL" clId="{28DB7346-3449-4DD0-8546-88A6A77D60F4}" dt="2021-10-29T18:10:30.492" v="220" actId="478"/>
          <ac:spMkLst>
            <pc:docMk/>
            <pc:sldMk cId="3404556157" sldId="360"/>
            <ac:spMk id="4" creationId="{8DF322E1-BD77-4952-BCAC-230DD10BA186}"/>
          </ac:spMkLst>
        </pc:spChg>
        <pc:spChg chg="del mod">
          <ac:chgData name="Mehdizadeh, Mojdeh" userId="f3d149b4-be25-41b0-8af6-7994d19680c5" providerId="ADAL" clId="{28DB7346-3449-4DD0-8546-88A6A77D60F4}" dt="2021-10-29T18:10:36.362" v="222" actId="478"/>
          <ac:spMkLst>
            <pc:docMk/>
            <pc:sldMk cId="3404556157" sldId="360"/>
            <ac:spMk id="5" creationId="{A342E62F-4A1F-4510-B54B-BB7C9AC1B271}"/>
          </ac:spMkLst>
        </pc:spChg>
        <pc:spChg chg="add del">
          <ac:chgData name="Mehdizadeh, Mojdeh" userId="f3d149b4-be25-41b0-8af6-7994d19680c5" providerId="ADAL" clId="{28DB7346-3449-4DD0-8546-88A6A77D60F4}" dt="2021-10-29T18:10:14.328" v="205" actId="931"/>
          <ac:spMkLst>
            <pc:docMk/>
            <pc:sldMk cId="3404556157" sldId="360"/>
            <ac:spMk id="6" creationId="{1C623A2D-8C98-4F79-845D-7223B0D99AF6}"/>
          </ac:spMkLst>
        </pc:spChg>
        <pc:spChg chg="del mod">
          <ac:chgData name="Mehdizadeh, Mojdeh" userId="f3d149b4-be25-41b0-8af6-7994d19680c5" providerId="ADAL" clId="{28DB7346-3449-4DD0-8546-88A6A77D60F4}" dt="2021-10-29T18:10:46.920" v="224" actId="478"/>
          <ac:spMkLst>
            <pc:docMk/>
            <pc:sldMk cId="3404556157" sldId="360"/>
            <ac:spMk id="7" creationId="{42EE1A48-E9AB-4829-80A9-E7D331729084}"/>
          </ac:spMkLst>
        </pc:spChg>
        <pc:spChg chg="add mod ord">
          <ac:chgData name="Mehdizadeh, Mojdeh" userId="f3d149b4-be25-41b0-8af6-7994d19680c5" providerId="ADAL" clId="{28DB7346-3449-4DD0-8546-88A6A77D60F4}" dt="2021-10-29T18:12:08.020" v="245" actId="167"/>
          <ac:spMkLst>
            <pc:docMk/>
            <pc:sldMk cId="3404556157" sldId="360"/>
            <ac:spMk id="14" creationId="{39EDC369-E1A7-48F7-8381-37058C566689}"/>
          </ac:spMkLst>
        </pc:spChg>
        <pc:spChg chg="add mod">
          <ac:chgData name="Mehdizadeh, Mojdeh" userId="f3d149b4-be25-41b0-8af6-7994d19680c5" providerId="ADAL" clId="{28DB7346-3449-4DD0-8546-88A6A77D60F4}" dt="2021-10-29T18:11:37.506" v="241"/>
          <ac:spMkLst>
            <pc:docMk/>
            <pc:sldMk cId="3404556157" sldId="360"/>
            <ac:spMk id="15" creationId="{57A56F45-1FE7-4563-92ED-56ADAC36639A}"/>
          </ac:spMkLst>
        </pc:spChg>
        <pc:picChg chg="add del mod">
          <ac:chgData name="Mehdizadeh, Mojdeh" userId="f3d149b4-be25-41b0-8af6-7994d19680c5" providerId="ADAL" clId="{28DB7346-3449-4DD0-8546-88A6A77D60F4}" dt="2021-10-29T18:02:48.830" v="199" actId="931"/>
          <ac:picMkLst>
            <pc:docMk/>
            <pc:sldMk cId="3404556157" sldId="360"/>
            <ac:picMk id="9" creationId="{EDB322B6-0521-4C72-A7CC-9A0EFA739691}"/>
          </ac:picMkLst>
        </pc:picChg>
        <pc:picChg chg="add del mod">
          <ac:chgData name="Mehdizadeh, Mojdeh" userId="f3d149b4-be25-41b0-8af6-7994d19680c5" providerId="ADAL" clId="{28DB7346-3449-4DD0-8546-88A6A77D60F4}" dt="2021-10-29T18:04:21.437" v="204" actId="931"/>
          <ac:picMkLst>
            <pc:docMk/>
            <pc:sldMk cId="3404556157" sldId="360"/>
            <ac:picMk id="11" creationId="{F41446AB-E39D-4566-9988-DD2E46180146}"/>
          </ac:picMkLst>
        </pc:picChg>
        <pc:picChg chg="add mod">
          <ac:chgData name="Mehdizadeh, Mojdeh" userId="f3d149b4-be25-41b0-8af6-7994d19680c5" providerId="ADAL" clId="{28DB7346-3449-4DD0-8546-88A6A77D60F4}" dt="2021-10-29T18:11:39.339" v="242" actId="1076"/>
          <ac:picMkLst>
            <pc:docMk/>
            <pc:sldMk cId="3404556157" sldId="360"/>
            <ac:picMk id="13" creationId="{90077691-37D8-42DC-9F52-84A1D44B33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73695FC-187B-4474-91F3-596A5D182A7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6C18D396-632D-4A5D-9577-F0D7A2CFF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24A71AA0-57A1-4D3D-AB4F-D585F825147F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E4AD26A-2A54-41E3-9B03-0D04EB0D5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table, computer, bed&#10;&#10;Description automatically generated">
            <a:extLst>
              <a:ext uri="{FF2B5EF4-FFF2-40B4-BE49-F238E27FC236}">
                <a16:creationId xmlns:a16="http://schemas.microsoft.com/office/drawing/2014/main" id="{151BE8D0-78F4-46BB-BB93-816E43889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3607D6-39A5-4ECD-AD0A-DC032733C288}"/>
              </a:ext>
            </a:extLst>
          </p:cNvPr>
          <p:cNvGrpSpPr/>
          <p:nvPr userDrawn="1"/>
        </p:nvGrpSpPr>
        <p:grpSpPr>
          <a:xfrm>
            <a:off x="152400" y="3635968"/>
            <a:ext cx="133829" cy="231911"/>
            <a:chOff x="0" y="26728"/>
            <a:chExt cx="133829" cy="202961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D9721A8-25C4-402B-9A5F-74DD66DFEE55}"/>
                </a:ext>
              </a:extLst>
            </p:cNvPr>
            <p:cNvSpPr/>
            <p:nvPr/>
          </p:nvSpPr>
          <p:spPr>
            <a:xfrm rot="5400000">
              <a:off x="-1" y="130630"/>
              <a:ext cx="99060" cy="990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3EE711B-C2BF-4BAB-A568-2F3A60F5FCF8}"/>
                </a:ext>
              </a:extLst>
            </p:cNvPr>
            <p:cNvSpPr/>
            <p:nvPr/>
          </p:nvSpPr>
          <p:spPr>
            <a:xfrm rot="5400000">
              <a:off x="45119" y="13080"/>
              <a:ext cx="75062" cy="102358"/>
            </a:xfrm>
            <a:prstGeom prst="triangle">
              <a:avLst/>
            </a:prstGeom>
            <a:solidFill>
              <a:srgbClr val="7C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374C84-732F-4805-9F8F-E3D813F09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3490481"/>
            <a:ext cx="3824287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spc="300" baseline="0">
                <a:latin typeface="Perpetua" panose="02020502060401020303" pitchFamily="18" charset="0"/>
              </a:defRPr>
            </a:lvl1pPr>
          </a:lstStyle>
          <a:p>
            <a:pPr lvl="0"/>
            <a:r>
              <a:rPr lang="en-US" dirty="0"/>
              <a:t>ENTER YOUR SERVICE DESCRIPTION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700A68B-AD4E-4952-A2E5-C09BDBFDF8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4557705"/>
            <a:ext cx="428942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spc="400" baseline="0"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ENTER SCHOOL DISTRICT OR COMPANY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33E261B-C081-433B-AEB2-3722789B2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713" y="5237187"/>
            <a:ext cx="3824287" cy="249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spc="300" baseline="0">
                <a:latin typeface="Perpetua" panose="02020502060401020303" pitchFamily="18" charset="0"/>
              </a:defRPr>
            </a:lvl1pPr>
          </a:lstStyle>
          <a:p>
            <a:pPr lvl="0"/>
            <a:r>
              <a:rPr lang="en-US" dirty="0"/>
              <a:t>ENTER DATE (MONTH, DAY YEAR)</a:t>
            </a:r>
          </a:p>
        </p:txBody>
      </p:sp>
    </p:spTree>
    <p:extLst>
      <p:ext uri="{BB962C8B-B14F-4D97-AF65-F5344CB8AC3E}">
        <p14:creationId xmlns:p14="http://schemas.microsoft.com/office/powerpoint/2010/main" val="287044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A picture containing outdoor, sunset, sitting, benc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-2988" y="32004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1295400" y="1659622"/>
            <a:ext cx="434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 rot="5400000">
            <a:off x="1143000" y="1812022"/>
            <a:ext cx="76200" cy="76200"/>
          </a:xfrm>
          <a:prstGeom prst="triangle">
            <a:avLst>
              <a:gd name="adj" fmla="val 50000"/>
            </a:avLst>
          </a:prstGeom>
          <a:solidFill>
            <a:srgbClr val="7C25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5"/>
          <p:cNvGrpSpPr/>
          <p:nvPr/>
        </p:nvGrpSpPr>
        <p:grpSpPr>
          <a:xfrm>
            <a:off x="8426656" y="1634908"/>
            <a:ext cx="717346" cy="5243686"/>
            <a:chOff x="8491869" y="2231217"/>
            <a:chExt cx="652133" cy="4626782"/>
          </a:xfrm>
        </p:grpSpPr>
        <p:sp>
          <p:nvSpPr>
            <p:cNvPr id="31" name="Google Shape;31;p5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3D3C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8317394" y="2405691"/>
              <a:ext cx="1001081" cy="652132"/>
            </a:xfrm>
            <a:prstGeom prst="rtTriangle">
              <a:avLst/>
            </a:prstGeom>
            <a:solidFill>
              <a:srgbClr val="3D3C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600200" y="2494217"/>
            <a:ext cx="43434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762000" y="2374208"/>
            <a:ext cx="723900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C25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1600200" y="3082352"/>
            <a:ext cx="43434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762000" y="2962343"/>
            <a:ext cx="723900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C25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5"/>
          </p:nvPr>
        </p:nvSpPr>
        <p:spPr>
          <a:xfrm>
            <a:off x="1600200" y="3694207"/>
            <a:ext cx="43434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6"/>
          </p:nvPr>
        </p:nvSpPr>
        <p:spPr>
          <a:xfrm>
            <a:off x="762000" y="3574198"/>
            <a:ext cx="723900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C25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7"/>
          </p:nvPr>
        </p:nvSpPr>
        <p:spPr>
          <a:xfrm>
            <a:off x="1600200" y="4307295"/>
            <a:ext cx="43434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8"/>
          </p:nvPr>
        </p:nvSpPr>
        <p:spPr>
          <a:xfrm>
            <a:off x="762000" y="4187286"/>
            <a:ext cx="723900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C25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9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3999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5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8426656" y="1634908"/>
            <a:ext cx="717346" cy="5243686"/>
            <a:chOff x="8491869" y="2231217"/>
            <a:chExt cx="652133" cy="4626782"/>
          </a:xfrm>
        </p:grpSpPr>
        <p:sp>
          <p:nvSpPr>
            <p:cNvPr id="44" name="Google Shape;44;p6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3D3C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8317394" y="2405691"/>
              <a:ext cx="1001081" cy="652132"/>
            </a:xfrm>
            <a:prstGeom prst="rtTriangle">
              <a:avLst/>
            </a:prstGeom>
            <a:solidFill>
              <a:srgbClr val="3D3C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6"/>
          <p:cNvSpPr/>
          <p:nvPr/>
        </p:nvSpPr>
        <p:spPr>
          <a:xfrm rot="5400000">
            <a:off x="443515" y="536640"/>
            <a:ext cx="76200" cy="76200"/>
          </a:xfrm>
          <a:prstGeom prst="triangle">
            <a:avLst>
              <a:gd name="adj" fmla="val 50000"/>
            </a:avLst>
          </a:prstGeom>
          <a:solidFill>
            <a:srgbClr val="7C25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09600" y="411163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09600" y="716421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7C2529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3999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37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 rot="5400000">
            <a:off x="443515" y="536640"/>
            <a:ext cx="76200" cy="76200"/>
          </a:xfrm>
          <a:prstGeom prst="triangle">
            <a:avLst>
              <a:gd name="adj" fmla="val 50000"/>
            </a:avLst>
          </a:prstGeom>
          <a:solidFill>
            <a:srgbClr val="7C25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3999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609600" y="411163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609600" y="716421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7C2529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09600" y="1828800"/>
            <a:ext cx="7924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5"/>
          </p:nvPr>
        </p:nvSpPr>
        <p:spPr>
          <a:xfrm>
            <a:off x="600634" y="4952138"/>
            <a:ext cx="79337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42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8426656" y="1634908"/>
            <a:ext cx="717346" cy="5243686"/>
            <a:chOff x="8491869" y="2231217"/>
            <a:chExt cx="652133" cy="4626782"/>
          </a:xfrm>
        </p:grpSpPr>
        <p:sp>
          <p:nvSpPr>
            <p:cNvPr id="61" name="Google Shape;61;p8"/>
            <p:cNvSpPr/>
            <p:nvPr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solidFill>
              <a:srgbClr val="3D3C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6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rot="-5400000">
              <a:off x="8317394" y="2405691"/>
              <a:ext cx="1001081" cy="652132"/>
            </a:xfrm>
            <a:prstGeom prst="rtTriangle">
              <a:avLst/>
            </a:prstGeom>
            <a:solidFill>
              <a:srgbClr val="3D3C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6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8"/>
          <p:cNvSpPr/>
          <p:nvPr/>
        </p:nvSpPr>
        <p:spPr>
          <a:xfrm rot="5400000">
            <a:off x="443515" y="536640"/>
            <a:ext cx="76200" cy="76200"/>
          </a:xfrm>
          <a:prstGeom prst="triangle">
            <a:avLst>
              <a:gd name="adj" fmla="val 50000"/>
            </a:avLst>
          </a:prstGeom>
          <a:solidFill>
            <a:srgbClr val="7C25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" name="Google Shape;65;p8"/>
          <p:cNvSpPr>
            <a:spLocks noGrp="1"/>
          </p:cNvSpPr>
          <p:nvPr>
            <p:ph type="pic" idx="2"/>
          </p:nvPr>
        </p:nvSpPr>
        <p:spPr>
          <a:xfrm>
            <a:off x="4495800" y="1295400"/>
            <a:ext cx="3276600" cy="46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D3C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34290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C252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3"/>
          </p:nvPr>
        </p:nvSpPr>
        <p:spPr>
          <a:xfrm>
            <a:off x="609600" y="1683677"/>
            <a:ext cx="3124200" cy="184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4"/>
          </p:nvPr>
        </p:nvSpPr>
        <p:spPr>
          <a:xfrm>
            <a:off x="609600" y="3698125"/>
            <a:ext cx="34290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C252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5"/>
          </p:nvPr>
        </p:nvSpPr>
        <p:spPr>
          <a:xfrm>
            <a:off x="609600" y="4086402"/>
            <a:ext cx="3124200" cy="184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6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3999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7"/>
          </p:nvPr>
        </p:nvSpPr>
        <p:spPr>
          <a:xfrm>
            <a:off x="609600" y="411163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C3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8"/>
          </p:nvPr>
        </p:nvSpPr>
        <p:spPr>
          <a:xfrm>
            <a:off x="609600" y="716421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7C252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40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AB2ADCD-BD99-4008-BE60-2E294C4E6404}"/>
              </a:ext>
            </a:extLst>
          </p:cNvPr>
          <p:cNvSpPr txBox="1">
            <a:spLocks/>
          </p:cNvSpPr>
          <p:nvPr userDrawn="1"/>
        </p:nvSpPr>
        <p:spPr>
          <a:xfrm>
            <a:off x="1295400" y="1659622"/>
            <a:ext cx="4343400" cy="3810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pc="400" baseline="0" dirty="0">
                <a:solidFill>
                  <a:srgbClr val="3D3C3D"/>
                </a:solidFill>
                <a:latin typeface="Agenda" panose="02000603040000020004" pitchFamily="50" charset="0"/>
              </a:rPr>
              <a:t>OUTLINE</a:t>
            </a:r>
          </a:p>
          <a:p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00B5E9F-B30D-49AB-AB06-8BBD1ABFB59C}"/>
              </a:ext>
            </a:extLst>
          </p:cNvPr>
          <p:cNvSpPr/>
          <p:nvPr userDrawn="1"/>
        </p:nvSpPr>
        <p:spPr>
          <a:xfrm rot="5400000">
            <a:off x="1143000" y="1812022"/>
            <a:ext cx="76200" cy="76200"/>
          </a:xfrm>
          <a:prstGeom prst="triangle">
            <a:avLst/>
          </a:prstGeom>
          <a:solidFill>
            <a:srgbClr val="7C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995E7F-B6B1-4EB3-8E59-A6526C73ADDE}"/>
              </a:ext>
            </a:extLst>
          </p:cNvPr>
          <p:cNvGrpSpPr/>
          <p:nvPr userDrawn="1"/>
        </p:nvGrpSpPr>
        <p:grpSpPr>
          <a:xfrm>
            <a:off x="8426656" y="1634908"/>
            <a:ext cx="717345" cy="5243687"/>
            <a:chOff x="8491869" y="2231216"/>
            <a:chExt cx="652132" cy="4626782"/>
          </a:xfrm>
          <a:solidFill>
            <a:srgbClr val="3D3C3D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D781A7-93A6-4466-BBB1-93911CAF8357}"/>
                </a:ext>
              </a:extLst>
            </p:cNvPr>
            <p:cNvSpPr/>
            <p:nvPr userDrawn="1"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6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FD6DFC07-A738-4B34-BE7B-B490773AF7AB}"/>
                </a:ext>
              </a:extLst>
            </p:cNvPr>
            <p:cNvSpPr/>
            <p:nvPr userDrawn="1"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6"/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59D506A-AAE0-4683-9C43-C5C18EBA8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0200" y="2494217"/>
            <a:ext cx="4343400" cy="28720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Granjon LT Std" panose="02050502070506020403" pitchFamily="18" charset="0"/>
              </a:defRPr>
            </a:lvl1pPr>
          </a:lstStyle>
          <a:p>
            <a:pPr lvl="0"/>
            <a:r>
              <a:rPr lang="en-US" dirty="0"/>
              <a:t>Enter Section Title</a:t>
            </a:r>
          </a:p>
          <a:p>
            <a:pPr lvl="0"/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748262C-C2B5-4519-8B75-C14FFACEBE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374208"/>
            <a:ext cx="723900" cy="5181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spc="100" baseline="0">
                <a:solidFill>
                  <a:srgbClr val="7C2529"/>
                </a:solidFill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95621B6-FE5B-45DD-9A2A-8DA6A8FD4C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0200" y="3082352"/>
            <a:ext cx="4343400" cy="28720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Granjon LT Std" panose="02050502070506020403" pitchFamily="18" charset="0"/>
              </a:defRPr>
            </a:lvl1pPr>
          </a:lstStyle>
          <a:p>
            <a:pPr lvl="0"/>
            <a:r>
              <a:rPr lang="en-US" dirty="0"/>
              <a:t>Enter Section Title</a:t>
            </a:r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48EA137-2908-413A-9875-1FC02273B3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" y="2962343"/>
            <a:ext cx="723900" cy="5181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spc="100" baseline="0">
                <a:solidFill>
                  <a:srgbClr val="7C2529"/>
                </a:solidFill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D4DA8E9-775A-4979-B534-6184B337F4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0200" y="3694207"/>
            <a:ext cx="4343400" cy="28720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Granjon LT Std" panose="02050502070506020403" pitchFamily="18" charset="0"/>
              </a:defRPr>
            </a:lvl1pPr>
          </a:lstStyle>
          <a:p>
            <a:pPr lvl="0"/>
            <a:r>
              <a:rPr lang="en-US" dirty="0"/>
              <a:t>Enter Section Title</a:t>
            </a:r>
          </a:p>
          <a:p>
            <a:pPr lvl="0"/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D962F11-7227-4647-98FF-24DABA53B4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3574198"/>
            <a:ext cx="723900" cy="5181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spc="100" baseline="0">
                <a:solidFill>
                  <a:srgbClr val="7C2529"/>
                </a:solidFill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FFC75A9-F00C-4C57-B9C6-03CB747AC3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0200" y="4307295"/>
            <a:ext cx="4343400" cy="28720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Granjon LT Std" panose="02050502070506020403" pitchFamily="18" charset="0"/>
              </a:defRPr>
            </a:lvl1pPr>
          </a:lstStyle>
          <a:p>
            <a:pPr lvl="0"/>
            <a:r>
              <a:rPr lang="en-US" dirty="0"/>
              <a:t>Enter Section Title</a:t>
            </a:r>
          </a:p>
          <a:p>
            <a:pPr lvl="0"/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114C790-C20A-4EAA-A3C6-67A1C830D2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000" y="4187286"/>
            <a:ext cx="723900" cy="5181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spc="100" baseline="0">
                <a:solidFill>
                  <a:srgbClr val="7C2529"/>
                </a:solidFill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85D4-6A45-4BD8-9449-E87DFFC5DC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spc="150" baseline="0">
                <a:solidFill>
                  <a:srgbClr val="939995"/>
                </a:solidFill>
                <a:latin typeface="Perpetua" panose="02020502060401020303" pitchFamily="18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Paso Robles Joint Unified School District | Trustee Area Process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9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995E7F-B6B1-4EB3-8E59-A6526C73ADDE}"/>
              </a:ext>
            </a:extLst>
          </p:cNvPr>
          <p:cNvGrpSpPr/>
          <p:nvPr userDrawn="1"/>
        </p:nvGrpSpPr>
        <p:grpSpPr>
          <a:xfrm>
            <a:off x="8426656" y="1634908"/>
            <a:ext cx="717345" cy="5243687"/>
            <a:chOff x="8491869" y="2231216"/>
            <a:chExt cx="652132" cy="4626782"/>
          </a:xfrm>
          <a:solidFill>
            <a:srgbClr val="3D3C3D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D781A7-93A6-4466-BBB1-93911CAF8357}"/>
                </a:ext>
              </a:extLst>
            </p:cNvPr>
            <p:cNvSpPr/>
            <p:nvPr userDrawn="1"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6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FD6DFC07-A738-4B34-BE7B-B490773AF7AB}"/>
                </a:ext>
              </a:extLst>
            </p:cNvPr>
            <p:cNvSpPr/>
            <p:nvPr userDrawn="1"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6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5CFD8EC-7BA9-454F-A445-6132992D0292}"/>
              </a:ext>
            </a:extLst>
          </p:cNvPr>
          <p:cNvSpPr/>
          <p:nvPr userDrawn="1"/>
        </p:nvSpPr>
        <p:spPr>
          <a:xfrm rot="5400000">
            <a:off x="443515" y="536640"/>
            <a:ext cx="76200" cy="76200"/>
          </a:xfrm>
          <a:prstGeom prst="triangle">
            <a:avLst/>
          </a:prstGeom>
          <a:solidFill>
            <a:srgbClr val="7C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C3B18-3F42-44CC-9A18-593DE4A8C5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11163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400" baseline="0">
                <a:solidFill>
                  <a:srgbClr val="3D3C3D"/>
                </a:solidFill>
                <a:latin typeface="Agenda" panose="02000603040000020004" pitchFamily="50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69D10-64A9-41BE-AC6C-3691B6EE93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716421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spc="100" baseline="0">
                <a:solidFill>
                  <a:srgbClr val="7C2529"/>
                </a:solidFill>
                <a:latin typeface="Perpetua" panose="02020502060401020303" pitchFamily="18" charset="0"/>
              </a:defRPr>
            </a:lvl1pPr>
          </a:lstStyle>
          <a:p>
            <a:pPr lvl="0"/>
            <a:r>
              <a:rPr lang="en-US" dirty="0"/>
              <a:t>SECTION SUB-TITLE OR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4CC64A-10DC-4357-97EE-1B13A9AAA3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spc="150" baseline="0">
                <a:solidFill>
                  <a:srgbClr val="939995"/>
                </a:solidFill>
                <a:latin typeface="Perpetua" panose="02020502060401020303" pitchFamily="18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Paso Robles Joint Unified School District | Trustee Area Process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12B1E41-28BF-4602-BEF3-8FD65700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genda" panose="02000603040000020004" pitchFamily="50" charset="0"/>
              </a:defRPr>
            </a:lvl1pPr>
          </a:lstStyle>
          <a:p>
            <a:fld id="{154AF5E0-5736-4B77-B480-51A0ED9DCF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5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5CFD8EC-7BA9-454F-A445-6132992D0292}"/>
              </a:ext>
            </a:extLst>
          </p:cNvPr>
          <p:cNvSpPr/>
          <p:nvPr userDrawn="1"/>
        </p:nvSpPr>
        <p:spPr>
          <a:xfrm rot="5400000">
            <a:off x="443515" y="536640"/>
            <a:ext cx="76200" cy="76200"/>
          </a:xfrm>
          <a:prstGeom prst="triangle">
            <a:avLst/>
          </a:prstGeom>
          <a:solidFill>
            <a:srgbClr val="7C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370EE6-9748-41EB-AF72-32D67B428F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spc="150" baseline="0">
                <a:solidFill>
                  <a:srgbClr val="939995"/>
                </a:solidFill>
                <a:latin typeface="Perpetua" panose="02020502060401020303" pitchFamily="18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Paso Robles Joint Unified School District | Trustee Area Process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AD639D-394B-4ACF-8A1B-11B970D1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D3C3D"/>
                </a:solidFill>
                <a:latin typeface="Agenda" panose="02000603040000020004" pitchFamily="50" charset="0"/>
              </a:defRPr>
            </a:lvl1pPr>
          </a:lstStyle>
          <a:p>
            <a:fld id="{154AF5E0-5736-4B77-B480-51A0ED9DCF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1B3FC5B-EDC7-4A15-8075-3A3B31A09E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11163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400" baseline="0">
                <a:solidFill>
                  <a:srgbClr val="3D3C3D"/>
                </a:solidFill>
                <a:latin typeface="Agenda" panose="02000603040000020004" pitchFamily="50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6AB307-4019-4432-AB31-787706666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716421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spc="100" baseline="0">
                <a:solidFill>
                  <a:srgbClr val="7C2529"/>
                </a:solidFill>
                <a:latin typeface="Perpetua" panose="02020502060401020303" pitchFamily="18" charset="0"/>
              </a:defRPr>
            </a:lvl1pPr>
          </a:lstStyle>
          <a:p>
            <a:pPr lvl="0"/>
            <a:r>
              <a:rPr lang="en-US" dirty="0"/>
              <a:t>SECTION SUB-TITLE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40190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5CFD8EC-7BA9-454F-A445-6132992D0292}"/>
              </a:ext>
            </a:extLst>
          </p:cNvPr>
          <p:cNvSpPr/>
          <p:nvPr userDrawn="1"/>
        </p:nvSpPr>
        <p:spPr>
          <a:xfrm rot="5400000">
            <a:off x="443515" y="536640"/>
            <a:ext cx="76200" cy="76200"/>
          </a:xfrm>
          <a:prstGeom prst="triangle">
            <a:avLst/>
          </a:prstGeom>
          <a:solidFill>
            <a:srgbClr val="7C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370EE6-9748-41EB-AF72-32D67B428F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spc="150" baseline="0">
                <a:solidFill>
                  <a:srgbClr val="939995"/>
                </a:solidFill>
                <a:latin typeface="Perpetua" panose="02020502060401020303" pitchFamily="18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Paso Robles Joint Unified School District | Trustee Area Process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AD639D-394B-4ACF-8A1B-11B970D1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D3C3D"/>
                </a:solidFill>
                <a:latin typeface="Agenda" panose="02000603040000020004" pitchFamily="50" charset="0"/>
              </a:defRPr>
            </a:lvl1pPr>
          </a:lstStyle>
          <a:p>
            <a:fld id="{154AF5E0-5736-4B77-B480-51A0ED9DCF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1B3FC5B-EDC7-4A15-8075-3A3B31A09E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11163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400" baseline="0">
                <a:solidFill>
                  <a:srgbClr val="3D3C3D"/>
                </a:solidFill>
                <a:latin typeface="Agenda" panose="02000603040000020004" pitchFamily="50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6AB307-4019-4432-AB31-787706666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716421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spc="100" baseline="0">
                <a:solidFill>
                  <a:srgbClr val="7C2529"/>
                </a:solidFill>
                <a:latin typeface="Perpetua" panose="02020502060401020303" pitchFamily="18" charset="0"/>
              </a:defRPr>
            </a:lvl1pPr>
          </a:lstStyle>
          <a:p>
            <a:pPr lvl="0"/>
            <a:r>
              <a:rPr lang="en-US" dirty="0"/>
              <a:t>SECTION SUB-TITLE OR DESCRIPTION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DCC4E2-FC51-4487-BF69-FA930EC7B53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09600" y="1828800"/>
            <a:ext cx="7924800" cy="289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Click icon to add graph, SmartArt, image, tables, and more…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A5CC87C-E75C-482C-AFB4-0EF16FD65B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634" y="4952138"/>
            <a:ext cx="7933765" cy="8382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Granjon LT Std" panose="02050502070506020403" pitchFamily="18" charset="0"/>
              </a:defRPr>
            </a:lvl1pPr>
          </a:lstStyle>
          <a:p>
            <a:pPr lvl="0"/>
            <a:r>
              <a:rPr lang="en-US" dirty="0"/>
              <a:t>Insert supporting text.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5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995E7F-B6B1-4EB3-8E59-A6526C73ADDE}"/>
              </a:ext>
            </a:extLst>
          </p:cNvPr>
          <p:cNvGrpSpPr/>
          <p:nvPr userDrawn="1"/>
        </p:nvGrpSpPr>
        <p:grpSpPr>
          <a:xfrm>
            <a:off x="8426656" y="1634908"/>
            <a:ext cx="717345" cy="5243687"/>
            <a:chOff x="8491869" y="2231216"/>
            <a:chExt cx="652132" cy="4626782"/>
          </a:xfrm>
          <a:solidFill>
            <a:srgbClr val="3D3C3D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D781A7-93A6-4466-BBB1-93911CAF8357}"/>
                </a:ext>
              </a:extLst>
            </p:cNvPr>
            <p:cNvSpPr/>
            <p:nvPr userDrawn="1"/>
          </p:nvSpPr>
          <p:spPr>
            <a:xfrm>
              <a:off x="8491870" y="3232297"/>
              <a:ext cx="652131" cy="362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6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FD6DFC07-A738-4B34-BE7B-B490773AF7AB}"/>
                </a:ext>
              </a:extLst>
            </p:cNvPr>
            <p:cNvSpPr/>
            <p:nvPr userDrawn="1"/>
          </p:nvSpPr>
          <p:spPr>
            <a:xfrm rot="16200000">
              <a:off x="8317394" y="2405691"/>
              <a:ext cx="1001081" cy="65213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6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6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5CF0-EF93-44EF-9F62-260FFE47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54AF5E0-5736-4B77-B480-51A0ED9DCF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5CFD8EC-7BA9-454F-A445-6132992D0292}"/>
              </a:ext>
            </a:extLst>
          </p:cNvPr>
          <p:cNvSpPr/>
          <p:nvPr userDrawn="1"/>
        </p:nvSpPr>
        <p:spPr>
          <a:xfrm rot="5400000">
            <a:off x="443515" y="536640"/>
            <a:ext cx="76200" cy="76200"/>
          </a:xfrm>
          <a:prstGeom prst="triangle">
            <a:avLst/>
          </a:prstGeom>
          <a:solidFill>
            <a:srgbClr val="7C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61CD19F-F901-4AE8-9950-1BA90C4550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0" y="1295400"/>
            <a:ext cx="3276600" cy="464044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3C3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01802-5B43-4AAD-86D4-26B64E03B8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295400"/>
            <a:ext cx="3429000" cy="25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200" baseline="0">
                <a:solidFill>
                  <a:srgbClr val="7C252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CCEAD-002E-4F6D-B70E-84CEC615A8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83677"/>
            <a:ext cx="3124200" cy="18494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non nisi </a:t>
            </a:r>
            <a:r>
              <a:rPr lang="en-US" dirty="0" err="1"/>
              <a:t>est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0DEDEA0-4047-4082-B1A8-FAB868F400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698125"/>
            <a:ext cx="3429000" cy="258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200" baseline="0">
                <a:solidFill>
                  <a:srgbClr val="7C252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1BE8DD-E5A0-4A88-9919-1791D85EBB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086402"/>
            <a:ext cx="3124200" cy="18494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spc="1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Insert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id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non nisi </a:t>
            </a:r>
            <a:r>
              <a:rPr lang="en-US" dirty="0" err="1"/>
              <a:t>est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magna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EEB6234-F88C-4DA6-90D2-2B99AB9575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00" spc="150" baseline="0">
                <a:solidFill>
                  <a:srgbClr val="93999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Paso Robles Joint Unified School District | Trustee Area Process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46E1E59-32C2-48FC-AB59-DACE0A6798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411163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400" baseline="0">
                <a:solidFill>
                  <a:srgbClr val="3D3C3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FE1D67D-93C8-4E26-A099-A1DB1EBF99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716421"/>
            <a:ext cx="6324600" cy="28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spc="100" baseline="0">
                <a:solidFill>
                  <a:srgbClr val="7C252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 SUB-TITLE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14009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unset, sitting, bench&#10;&#10;Description automatically generated">
            <a:extLst>
              <a:ext uri="{FF2B5EF4-FFF2-40B4-BE49-F238E27FC236}">
                <a16:creationId xmlns:a16="http://schemas.microsoft.com/office/drawing/2014/main" id="{5E78E07C-9B1F-4847-87EE-BAB1F467E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32EE-D1BE-4A7C-9828-681528EF4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988" y="3200400"/>
            <a:ext cx="9144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spc="400" baseline="0">
                <a:solidFill>
                  <a:schemeClr val="bg1"/>
                </a:solidFill>
                <a:latin typeface="Agenda" panose="02000603040000020004" pitchFamily="50" charset="0"/>
              </a:defRPr>
            </a:lvl1pPr>
          </a:lstStyle>
          <a:p>
            <a:pPr lvl="0"/>
            <a:r>
              <a:rPr lang="en-US" dirty="0"/>
              <a:t>SECTION /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87324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A picture containing indoor, table, computer, be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52400" y="3635968"/>
            <a:ext cx="133829" cy="231911"/>
            <a:chOff x="0" y="26728"/>
            <a:chExt cx="133829" cy="202961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-1" y="130630"/>
              <a:ext cx="99060" cy="99058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45119" y="13080"/>
              <a:ext cx="75062" cy="102358"/>
            </a:xfrm>
            <a:prstGeom prst="triangle">
              <a:avLst>
                <a:gd name="adj" fmla="val 50000"/>
              </a:avLst>
            </a:prstGeom>
            <a:solidFill>
              <a:srgbClr val="7C25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66713" y="3490481"/>
            <a:ext cx="382428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366713" y="4557705"/>
            <a:ext cx="4289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366713" y="5237187"/>
            <a:ext cx="3824287" cy="24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4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5400000">
            <a:off x="443515" y="536640"/>
            <a:ext cx="76200" cy="76200"/>
          </a:xfrm>
          <a:prstGeom prst="triangle">
            <a:avLst>
              <a:gd name="adj" fmla="val 50000"/>
            </a:avLst>
          </a:prstGeom>
          <a:solidFill>
            <a:srgbClr val="7C25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3999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09600" y="411163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D3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609600" y="716421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C2529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7C2529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1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72" r:id="rId4"/>
    <p:sldLayoutId id="2147483673" r:id="rId5"/>
    <p:sldLayoutId id="2147483671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23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7ADC7-F447-4839-9E9E-E521D58546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0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37AFC8E-A358-4B3E-BE52-9E1B27E84920}"/>
              </a:ext>
            </a:extLst>
          </p:cNvPr>
          <p:cNvSpPr txBox="1">
            <a:spLocks/>
          </p:cNvSpPr>
          <p:nvPr/>
        </p:nvSpPr>
        <p:spPr>
          <a:xfrm>
            <a:off x="1295400" y="3048000"/>
            <a:ext cx="6629400" cy="205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kern="0" dirty="0">
                <a:latin typeface="Segoe UI" panose="020B0502040204020203" pitchFamily="34" charset="0"/>
                <a:cs typeface="Segoe UI" panose="020B0502040204020203" pitchFamily="34" charset="0"/>
              </a:rPr>
              <a:t>2020 CENSUS DATA REPORT </a:t>
            </a:r>
          </a:p>
          <a:p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In Relation to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4CD 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Trustee Wards</a:t>
            </a:r>
          </a:p>
          <a:p>
            <a:endParaRPr lang="en-US" sz="24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i="1" kern="0" dirty="0">
                <a:latin typeface="Segoe UI" panose="020B0502040204020203" pitchFamily="34" charset="0"/>
                <a:cs typeface="Segoe UI" panose="020B0502040204020203" pitchFamily="34" charset="0"/>
              </a:rPr>
              <a:t>Presented to </a:t>
            </a:r>
            <a:r>
              <a:rPr lang="en-US" i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Governing </a:t>
            </a:r>
            <a:r>
              <a:rPr lang="en-US" i="1" kern="0" dirty="0">
                <a:latin typeface="Segoe UI" panose="020B0502040204020203" pitchFamily="34" charset="0"/>
                <a:cs typeface="Segoe UI" panose="020B0502040204020203" pitchFamily="34" charset="0"/>
              </a:rPr>
              <a:t>Board on November 10,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07F66-A45A-4C10-B69A-E74F7C028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2"/>
          <a:stretch/>
        </p:blipFill>
        <p:spPr>
          <a:xfrm>
            <a:off x="4203747" y="172910"/>
            <a:ext cx="4801965" cy="27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47831A-3033-44BA-A721-2B0EB3B9C478}"/>
              </a:ext>
            </a:extLst>
          </p:cNvPr>
          <p:cNvSpPr/>
          <p:nvPr/>
        </p:nvSpPr>
        <p:spPr>
          <a:xfrm rot="16200000">
            <a:off x="4294126" y="20241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0" y="6477000"/>
            <a:ext cx="76232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4D5723D-7DF4-414F-A1C7-0D9E781B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9BDAFD-5F9D-456C-85DB-853FBFF15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41889"/>
              </p:ext>
            </p:extLst>
          </p:nvPr>
        </p:nvGraphicFramePr>
        <p:xfrm>
          <a:off x="228600" y="1326345"/>
          <a:ext cx="8686806" cy="4533436"/>
        </p:xfrm>
        <a:graphic>
          <a:graphicData uri="http://schemas.openxmlformats.org/drawingml/2006/table">
            <a:tbl>
              <a:tblPr/>
              <a:tblGrid>
                <a:gridCol w="1854486">
                  <a:extLst>
                    <a:ext uri="{9D8B030D-6E8A-4147-A177-3AD203B41FA5}">
                      <a16:colId xmlns:a16="http://schemas.microsoft.com/office/drawing/2014/main" val="911807282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1926647515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2570978166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3712857844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159607555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4182193929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1885716802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4225536045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578890645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209364761"/>
                    </a:ext>
                  </a:extLst>
                </a:gridCol>
                <a:gridCol w="683232">
                  <a:extLst>
                    <a:ext uri="{9D8B030D-6E8A-4147-A177-3AD203B41FA5}">
                      <a16:colId xmlns:a16="http://schemas.microsoft.com/office/drawing/2014/main" val="2365362177"/>
                    </a:ext>
                  </a:extLst>
                </a:gridCol>
              </a:tblGrid>
              <a:tr h="414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1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2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3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4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5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47286"/>
                  </a:ext>
                </a:extLst>
              </a:tr>
              <a:tr h="4770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CVAP</a:t>
                      </a:r>
                    </a:p>
                  </a:txBody>
                  <a:tcPr marL="10269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2006-2010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2015-2019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2006-2010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2015-2019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2006-2010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2015-2019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2006-2010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2015-2019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2006-2010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2015-2019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376385"/>
                  </a:ext>
                </a:extLst>
              </a:tr>
              <a:tr h="392823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167,650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134,820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103,295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163,200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140,775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201,975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167,980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214,145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99653"/>
                  </a:ext>
                </a:extLst>
              </a:tr>
              <a:tr h="392823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Hispanic/Latino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1361"/>
                  </a:ext>
                </a:extLst>
              </a:tr>
              <a:tr h="392823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White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60.6%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60.6%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49.6%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48587"/>
                  </a:ext>
                </a:extLst>
              </a:tr>
              <a:tr h="392823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Black/African American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42309"/>
                  </a:ext>
                </a:extLst>
              </a:tr>
              <a:tr h="396615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 Indian/</a:t>
                      </a:r>
                    </a:p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 Native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2874"/>
                  </a:ext>
                </a:extLst>
              </a:tr>
              <a:tr h="392823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Asian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66615"/>
                  </a:ext>
                </a:extLst>
              </a:tr>
              <a:tr h="396615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Native Hawaiian/</a:t>
                      </a:r>
                    </a:p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Pacific Islander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2962"/>
                  </a:ext>
                </a:extLst>
              </a:tr>
              <a:tr h="392823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 or More Races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82468"/>
                  </a:ext>
                </a:extLst>
              </a:tr>
              <a:tr h="491445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*Citizen Voting Age Population (CVAP); Source: American Community Survey, 2006-2010 Dataset and 2015-2019 Dataset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79522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57266A6-CCE5-4831-9AC1-2FC84E7FC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40411"/>
            <a:ext cx="6324600" cy="421589"/>
          </a:xfrm>
        </p:spPr>
        <p:txBody>
          <a:bodyPr/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CVAP COMPARISON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DFAA3F-9BD0-4CAD-8EF2-48C597277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716421"/>
            <a:ext cx="6324600" cy="287203"/>
          </a:xfrm>
        </p:spPr>
        <p:txBody>
          <a:bodyPr/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CURRENT TRUSTEE AREAS</a:t>
            </a:r>
          </a:p>
        </p:txBody>
      </p:sp>
    </p:spTree>
    <p:extLst>
      <p:ext uri="{BB962C8B-B14F-4D97-AF65-F5344CB8AC3E}">
        <p14:creationId xmlns:p14="http://schemas.microsoft.com/office/powerpoint/2010/main" val="250497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7F19F-2DEE-46A2-8496-B04E4685CBDB}"/>
              </a:ext>
            </a:extLst>
          </p:cNvPr>
          <p:cNvSpPr/>
          <p:nvPr/>
        </p:nvSpPr>
        <p:spPr>
          <a:xfrm rot="16200000">
            <a:off x="4294126" y="2052699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600" y="6477000"/>
            <a:ext cx="73946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501B-94E1-48FC-86AD-455B5C12C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72998"/>
            <a:ext cx="8382000" cy="469481"/>
          </a:xfrm>
        </p:spPr>
        <p:txBody>
          <a:bodyPr/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CONSIDERATIONS IN VOTING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110FA-2A83-4CFB-9D43-0AFCAB16D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0ECD40-BA13-44AE-B512-02893206A764}"/>
              </a:ext>
            </a:extLst>
          </p:cNvPr>
          <p:cNvSpPr/>
          <p:nvPr/>
        </p:nvSpPr>
        <p:spPr>
          <a:xfrm>
            <a:off x="4495800" y="1449894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3253A-DF62-4F66-8238-49E0E2914DF3}"/>
              </a:ext>
            </a:extLst>
          </p:cNvPr>
          <p:cNvSpPr txBox="1"/>
          <p:nvPr/>
        </p:nvSpPr>
        <p:spPr>
          <a:xfrm>
            <a:off x="1296704" y="1449894"/>
            <a:ext cx="291248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40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Each area shall contain nearly equal number of inhabitants.</a:t>
            </a:r>
          </a:p>
          <a:p>
            <a:pPr algn="just">
              <a:spcAft>
                <a:spcPts val="540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Drawn to comply with the Federal Voting Rights Act.</a:t>
            </a:r>
          </a:p>
          <a:p>
            <a:pPr algn="just">
              <a:spcAft>
                <a:spcPts val="540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Compact and contiguous, as much as possible.</a:t>
            </a:r>
          </a:p>
          <a:p>
            <a:pPr algn="just">
              <a:spcAft>
                <a:spcPts val="540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Respect communities of interest, as much as possible.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3EECE-0C0E-4811-A4F5-03E271A95A05}"/>
              </a:ext>
            </a:extLst>
          </p:cNvPr>
          <p:cNvSpPr txBox="1"/>
          <p:nvPr/>
        </p:nvSpPr>
        <p:spPr>
          <a:xfrm>
            <a:off x="5126909" y="1518972"/>
            <a:ext cx="3008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40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Follow man-made and natural geographic features, as much as possible.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5D62E42E-7DD7-4738-8E3E-B703E2F81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61" y="1518972"/>
            <a:ext cx="378679" cy="391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BF3E864-0C86-47D1-BB09-07ADDBB9E2B0}"/>
              </a:ext>
            </a:extLst>
          </p:cNvPr>
          <p:cNvSpPr/>
          <p:nvPr/>
        </p:nvSpPr>
        <p:spPr>
          <a:xfrm>
            <a:off x="685800" y="1447800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66F17D-1506-4610-9B97-815DE6C23533}"/>
              </a:ext>
            </a:extLst>
          </p:cNvPr>
          <p:cNvSpPr/>
          <p:nvPr/>
        </p:nvSpPr>
        <p:spPr>
          <a:xfrm>
            <a:off x="685800" y="2585850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30F9B7-6FCD-424C-8C92-BC43B4D7186D}"/>
              </a:ext>
            </a:extLst>
          </p:cNvPr>
          <p:cNvSpPr/>
          <p:nvPr/>
        </p:nvSpPr>
        <p:spPr>
          <a:xfrm>
            <a:off x="685800" y="3686406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CDD50B-6E79-480F-8591-947AA7D949FD}"/>
              </a:ext>
            </a:extLst>
          </p:cNvPr>
          <p:cNvSpPr/>
          <p:nvPr/>
        </p:nvSpPr>
        <p:spPr>
          <a:xfrm>
            <a:off x="685800" y="4809868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88425F-8C05-468D-9147-06058C10EB6B}"/>
              </a:ext>
            </a:extLst>
          </p:cNvPr>
          <p:cNvSpPr/>
          <p:nvPr/>
        </p:nvSpPr>
        <p:spPr>
          <a:xfrm>
            <a:off x="4495800" y="2585850"/>
            <a:ext cx="53340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id="{12C88143-8D3B-483C-9965-91C61B0D4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61" y="2655700"/>
            <a:ext cx="378679" cy="391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BED0022-0488-456E-920F-872DBE03C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1" y="4881040"/>
            <a:ext cx="378679" cy="391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35" name="Picture 34" descr="Screen Clipping">
            <a:extLst>
              <a:ext uri="{FF2B5EF4-FFF2-40B4-BE49-F238E27FC236}">
                <a16:creationId xmlns:a16="http://schemas.microsoft.com/office/drawing/2014/main" id="{FFA04932-EBE6-4C1B-9FE6-C0DB97C68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0" y="3757578"/>
            <a:ext cx="378679" cy="391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18223277-60DC-4091-9D7D-38BDF4EA8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1" y="2655700"/>
            <a:ext cx="378679" cy="391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39" name="Picture 38" descr="Screen Clipping">
            <a:extLst>
              <a:ext uri="{FF2B5EF4-FFF2-40B4-BE49-F238E27FC236}">
                <a16:creationId xmlns:a16="http://schemas.microsoft.com/office/drawing/2014/main" id="{996EBDCC-01A0-417B-A1C7-69FBF58E2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61" y="1518972"/>
            <a:ext cx="378679" cy="391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ADBCC04-93DE-4763-9A95-627700EA9331}"/>
              </a:ext>
            </a:extLst>
          </p:cNvPr>
          <p:cNvSpPr txBox="1"/>
          <p:nvPr/>
        </p:nvSpPr>
        <p:spPr>
          <a:xfrm>
            <a:off x="5126909" y="2585850"/>
            <a:ext cx="300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40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Respect incumbency, if possible.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16578E99-A035-48C7-82FA-20F82DED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1CF57A-FBCA-4E57-875E-E4038281B2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22"/>
          <a:stretch/>
        </p:blipFill>
        <p:spPr>
          <a:xfrm>
            <a:off x="5257799" y="3757579"/>
            <a:ext cx="2769613" cy="16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DC369-E1A7-48F7-8381-37058C566689}"/>
              </a:ext>
            </a:extLst>
          </p:cNvPr>
          <p:cNvSpPr/>
          <p:nvPr/>
        </p:nvSpPr>
        <p:spPr>
          <a:xfrm rot="16200000">
            <a:off x="4294126" y="20622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36120-58CB-474E-AF76-F8AAF397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F5E0-5736-4B77-B480-51A0ED9DCF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Content Placeholder 12" descr="Questions with solid fill">
            <a:extLst>
              <a:ext uri="{FF2B5EF4-FFF2-40B4-BE49-F238E27FC236}">
                <a16:creationId xmlns:a16="http://schemas.microsoft.com/office/drawing/2014/main" id="{90077691-37D8-42DC-9F52-84A1D44B338C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5000" y="819150"/>
            <a:ext cx="5303520" cy="5303520"/>
          </a:xfr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7A56F45-1FE7-4563-92ED-56ADAC36639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600" y="6477000"/>
            <a:ext cx="73946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5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-5400000">
            <a:off x="4294126" y="2024124"/>
            <a:ext cx="543048" cy="9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9995"/>
              </a:buClr>
              <a:buSzPts val="1300"/>
              <a:buNone/>
            </a:pPr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| 2020 Census and Redistricting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D3C3D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2"/>
          </p:nvPr>
        </p:nvSpPr>
        <p:spPr>
          <a:xfrm>
            <a:off x="609600" y="319883"/>
            <a:ext cx="6324600" cy="37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C3D"/>
              </a:buClr>
              <a:buSzPts val="1800"/>
              <a:buNone/>
            </a:pPr>
            <a:r>
              <a:rPr lang="en-US" sz="2800" b="1" dirty="0">
                <a:latin typeface="Quattrocento Sans"/>
                <a:ea typeface="Quattrocento Sans"/>
                <a:cs typeface="Quattrocento Sans"/>
                <a:sym typeface="Quattrocento Sans"/>
              </a:rPr>
              <a:t>BACKGROUND</a:t>
            </a:r>
            <a:endParaRPr sz="2800" b="1" dirty="0"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3"/>
          </p:nvPr>
        </p:nvSpPr>
        <p:spPr>
          <a:xfrm>
            <a:off x="609600" y="716421"/>
            <a:ext cx="79248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2529"/>
              </a:buClr>
              <a:buSzPts val="1400"/>
              <a:buNone/>
            </a:pPr>
            <a:r>
              <a:rPr lang="en-US" sz="1400" cap="none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4CD AND </a:t>
            </a:r>
            <a:r>
              <a:rPr lang="en-US" sz="1400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VOTING AREAS</a:t>
            </a:r>
            <a:endParaRPr dirty="0"/>
          </a:p>
        </p:txBody>
      </p:sp>
      <p:pic>
        <p:nvPicPr>
          <p:cNvPr id="90" name="Google Shape;90;p10" descr="shadow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1" y="5528031"/>
            <a:ext cx="4190998" cy="18696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328610" y="1441958"/>
            <a:ext cx="7924800" cy="7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14000"/>
              </a:lnSpc>
              <a:buClr>
                <a:srgbClr val="0C0C0C"/>
              </a:buClr>
              <a:buSzPts val="1800"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On November 9,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2011,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the Governing Board approved Board Report No. 31-A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dirty="0">
                <a:latin typeface="Quattrocento Sans"/>
              </a:rPr>
              <a:t>- Proposed Changes to Achieve Ward Equalization.</a:t>
            </a:r>
            <a:endParaRPr kumimoji="0" sz="1800" b="1" i="0" u="sng" strike="noStrike" kern="0" cap="none" spc="0" normalizeH="0" baseline="0" noProof="0" dirty="0">
              <a:ln>
                <a:noFill/>
              </a:ln>
              <a:solidFill>
                <a:srgbClr val="7C2529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 rot="-5400000">
            <a:off x="4294126" y="2024124"/>
            <a:ext cx="543048" cy="9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1527279" y="6477000"/>
            <a:ext cx="68580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| 2020 Census and Redistricting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995"/>
              </a:buClr>
              <a:buSzPts val="1300"/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426656" y="6420111"/>
            <a:ext cx="717344" cy="3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D3C3D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609600" y="344755"/>
            <a:ext cx="6629400" cy="45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C3D"/>
              </a:buClr>
              <a:buSzPts val="1800"/>
              <a:buNone/>
            </a:pPr>
            <a:r>
              <a:rPr lang="en-US" sz="2800" b="1" dirty="0">
                <a:latin typeface="Quattrocento Sans"/>
                <a:ea typeface="Quattrocento Sans"/>
                <a:cs typeface="Quattrocento Sans"/>
                <a:sym typeface="Quattrocento Sans"/>
              </a:rPr>
              <a:t>CENSUS DATA AND REDISTRICTING</a:t>
            </a:r>
            <a:endParaRPr sz="2800" b="1" dirty="0"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3"/>
          </p:nvPr>
        </p:nvSpPr>
        <p:spPr>
          <a:xfrm>
            <a:off x="609600" y="850766"/>
            <a:ext cx="6324600" cy="28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2529"/>
              </a:buClr>
              <a:buSzPts val="1400"/>
              <a:buNone/>
            </a:pPr>
            <a:r>
              <a:rPr lang="en-US" sz="1400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EDUCATION CODE SECTION 5019.5</a:t>
            </a:r>
            <a:endParaRPr dirty="0"/>
          </a:p>
        </p:txBody>
      </p:sp>
      <p:sp>
        <p:nvSpPr>
          <p:cNvPr id="102" name="Google Shape;102;p11"/>
          <p:cNvSpPr txBox="1"/>
          <p:nvPr/>
        </p:nvSpPr>
        <p:spPr>
          <a:xfrm>
            <a:off x="609600" y="1570862"/>
            <a:ext cx="8030029" cy="384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College districts that elect members of their governing boards in by-area elections, such as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4CD,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are required after every Census to: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34290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AutoNum type="arabicPeriod"/>
              <a:tabLst/>
              <a:defRPr/>
            </a:pPr>
            <a:r>
              <a:rPr lang="en-US" kern="0" dirty="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eview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the population data to determine if their voting areas are still within the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allowable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variance</a:t>
            </a:r>
            <a:r>
              <a:rPr kumimoji="0" lang="en-US" sz="1800" b="0" i="0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;</a:t>
            </a:r>
            <a:r>
              <a:rPr kumimoji="0" lang="en-US" sz="1800" b="0" i="0" strike="noStrike" kern="0" cap="none" spc="0" normalizeH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and </a:t>
            </a:r>
            <a:endParaRPr kumimoji="0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34290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AutoNum type="arabicPeriod"/>
              <a:tabLst/>
              <a:defRPr/>
            </a:pPr>
            <a:r>
              <a:rPr lang="en-US" kern="0" dirty="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ake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any necessary adjustments to the areas to ensure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population balance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within legal requirements.</a:t>
            </a:r>
          </a:p>
          <a:p>
            <a:pPr marL="571500" marR="0" lvl="2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800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Under current law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, college districts are required to complete the process by February 28 of the year following Census data release.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sng" strike="noStrike" kern="0" cap="none" spc="0" normalizeH="0" baseline="0" noProof="0" dirty="0">
              <a:ln>
                <a:noFill/>
              </a:ln>
              <a:solidFill>
                <a:srgbClr val="7C2529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B10B4-DFF7-44D7-A74A-B44C16734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22"/>
          <a:stretch/>
        </p:blipFill>
        <p:spPr>
          <a:xfrm>
            <a:off x="7086600" y="172911"/>
            <a:ext cx="1919112" cy="1118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23CB02-5943-496D-8CE9-546CD6386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2"/>
          <a:stretch/>
        </p:blipFill>
        <p:spPr>
          <a:xfrm>
            <a:off x="7086600" y="172911"/>
            <a:ext cx="1919112" cy="1118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47831A-3033-44BA-A721-2B0EB3B9C478}"/>
              </a:ext>
            </a:extLst>
          </p:cNvPr>
          <p:cNvSpPr/>
          <p:nvPr/>
        </p:nvSpPr>
        <p:spPr>
          <a:xfrm rot="16200000">
            <a:off x="4294126" y="20241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0" y="6477000"/>
            <a:ext cx="76232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501B-94E1-48FC-86AD-455B5C12C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45847"/>
            <a:ext cx="6324600" cy="370573"/>
          </a:xfrm>
        </p:spPr>
        <p:txBody>
          <a:bodyPr/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2020 CENSUS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110FA-2A83-4CFB-9D43-0AFCAB16D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4CD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DEMOGRAPHICS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885C513-5661-4A39-AC1C-9F01B815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40B5D-92F3-4F23-B2D2-2A3712EF33E5}"/>
              </a:ext>
            </a:extLst>
          </p:cNvPr>
          <p:cNvSpPr txBox="1"/>
          <p:nvPr/>
        </p:nvSpPr>
        <p:spPr>
          <a:xfrm>
            <a:off x="604509" y="1443892"/>
            <a:ext cx="7817056" cy="2533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Validated redistricting data was released by the California Department of Finance on September 20, 2021.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data showed substantial changes in the area served by 4CD from 2010 to 2020, including:</a:t>
            </a:r>
          </a:p>
          <a:p>
            <a:pPr marL="688975" lvl="2" indent="-295275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verall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population growth of 116,902 (11.1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%); and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8975" lvl="2" indent="-295275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hanges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demographic composition, most notably, increases in the proportional share of Hispanic/Latino populations.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75D8DA-6851-4513-A1B7-0D5F23E56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98758"/>
              </p:ext>
            </p:extLst>
          </p:nvPr>
        </p:nvGraphicFramePr>
        <p:xfrm>
          <a:off x="837136" y="4289570"/>
          <a:ext cx="758952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468880">
                  <a:extLst>
                    <a:ext uri="{9D8B030D-6E8A-4147-A177-3AD203B41FA5}">
                      <a16:colId xmlns:a16="http://schemas.microsoft.com/office/drawing/2014/main" val="198209909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8502940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7031942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74687165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6163207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Population</a:t>
                      </a:r>
                    </a:p>
                  </a:txBody>
                  <a:tcPr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Total Population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46131"/>
                  </a:ext>
                </a:extLst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2010 Census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2020 Census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Total Change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Percent Change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49137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Contra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 Costa CCD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1,049,025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1,165,927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116,902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11.1%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0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27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23CB02-5943-496D-8CE9-546CD6386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2"/>
          <a:stretch/>
        </p:blipFill>
        <p:spPr>
          <a:xfrm>
            <a:off x="7086600" y="174281"/>
            <a:ext cx="1919112" cy="1118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47831A-3033-44BA-A721-2B0EB3B9C478}"/>
              </a:ext>
            </a:extLst>
          </p:cNvPr>
          <p:cNvSpPr/>
          <p:nvPr/>
        </p:nvSpPr>
        <p:spPr>
          <a:xfrm rot="16200000">
            <a:off x="4294126" y="20241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43000" y="6477000"/>
            <a:ext cx="72422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501B-94E1-48FC-86AD-455B5C12C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229" y="306066"/>
            <a:ext cx="6324600" cy="462421"/>
          </a:xfrm>
        </p:spPr>
        <p:txBody>
          <a:bodyPr/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4CD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DEMOGRAPHICS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110FA-2A83-4CFB-9D43-0AFCAB16D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229" y="768487"/>
            <a:ext cx="6324600" cy="287203"/>
          </a:xfrm>
        </p:spPr>
        <p:txBody>
          <a:bodyPr/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2010 VERSUS 2020 CENSUS COMPARISON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885C513-5661-4A39-AC1C-9F01B815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E9C1DD-E9BD-4480-8D0C-9261B8019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70884"/>
              </p:ext>
            </p:extLst>
          </p:nvPr>
        </p:nvGraphicFramePr>
        <p:xfrm>
          <a:off x="239185" y="1965960"/>
          <a:ext cx="8665630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920240">
                  <a:extLst>
                    <a:ext uri="{9D8B030D-6E8A-4147-A177-3AD203B41FA5}">
                      <a16:colId xmlns:a16="http://schemas.microsoft.com/office/drawing/2014/main" val="53471785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5788145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8147252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56621609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59521242"/>
                    </a:ext>
                  </a:extLst>
                </a:gridCol>
                <a:gridCol w="161710">
                  <a:extLst>
                    <a:ext uri="{9D8B030D-6E8A-4147-A177-3AD203B41FA5}">
                      <a16:colId xmlns:a16="http://schemas.microsoft.com/office/drawing/2014/main" val="307756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3662906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55353707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Trustee Area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2010 Census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2020 Census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Overall Change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1330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Variance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Variance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#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019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603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Trustee Area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206,296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227,556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21,260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79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603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Trustee Area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208,512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224,616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16,104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608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603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Trustee Area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208,306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223,052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14,729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532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603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Trustee Area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212,780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241,052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28,272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17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603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Trustee Area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213,131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249,668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36,537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070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603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</a:rPr>
                        <a:t>Total Population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1,049,025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3.3%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1,165,927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116,902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6804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86B6F0-A956-408E-9F3C-D13935027EDF}"/>
              </a:ext>
            </a:extLst>
          </p:cNvPr>
          <p:cNvCxnSpPr/>
          <p:nvPr/>
        </p:nvCxnSpPr>
        <p:spPr>
          <a:xfrm>
            <a:off x="6908800" y="4978400"/>
            <a:ext cx="986971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3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47831A-3033-44BA-A721-2B0EB3B9C478}"/>
              </a:ext>
            </a:extLst>
          </p:cNvPr>
          <p:cNvSpPr/>
          <p:nvPr/>
        </p:nvSpPr>
        <p:spPr>
          <a:xfrm rot="16200000">
            <a:off x="4294126" y="20241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9200" y="6477000"/>
            <a:ext cx="71660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501B-94E1-48FC-86AD-455B5C12C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5" y="292739"/>
            <a:ext cx="6324600" cy="287203"/>
          </a:xfrm>
        </p:spPr>
        <p:txBody>
          <a:bodyPr/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4CD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DEMOGRAPHICS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110FA-2A83-4CFB-9D43-0AFCAB16D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2020 CENSUS 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C279F1-B27C-41D4-B11E-AA2EB2B76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74337"/>
              </p:ext>
            </p:extLst>
          </p:nvPr>
        </p:nvGraphicFramePr>
        <p:xfrm>
          <a:off x="609602" y="1028744"/>
          <a:ext cx="8381998" cy="474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278">
                  <a:extLst>
                    <a:ext uri="{9D8B030D-6E8A-4147-A177-3AD203B41FA5}">
                      <a16:colId xmlns:a16="http://schemas.microsoft.com/office/drawing/2014/main" val="2296293537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val="3431467866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val="111077974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val="2759737812"/>
                    </a:ext>
                  </a:extLst>
                </a:gridCol>
                <a:gridCol w="1419930">
                  <a:extLst>
                    <a:ext uri="{9D8B030D-6E8A-4147-A177-3AD203B41FA5}">
                      <a16:colId xmlns:a16="http://schemas.microsoft.com/office/drawing/2014/main" val="1419892212"/>
                    </a:ext>
                  </a:extLst>
                </a:gridCol>
              </a:tblGrid>
              <a:tr h="45718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Population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Population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Age 18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over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8553109"/>
                  </a:ext>
                </a:extLst>
              </a:tr>
              <a:tr h="375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92110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Hispanic/Latino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314,900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220,469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32535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White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455,421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382,285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05621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Black/African American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97,994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76,478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62219"/>
                  </a:ext>
                </a:extLst>
              </a:tr>
              <a:tr h="4571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 Indian/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 Native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2,063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66924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Asian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214,520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170,082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21367"/>
                  </a:ext>
                </a:extLst>
              </a:tr>
              <a:tr h="5068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Native Hawaiian/ Pacific Islander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5,720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4,483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38261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8,366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5,987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14211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 or More Races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66,453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40,825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655011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1,165,927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902,672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03953"/>
                  </a:ext>
                </a:extLst>
              </a:tr>
            </a:tbl>
          </a:graphicData>
        </a:graphic>
      </p:graphicFrame>
      <p:pic>
        <p:nvPicPr>
          <p:cNvPr id="9" name="Picture 8" descr="shadow3.png">
            <a:extLst>
              <a:ext uri="{FF2B5EF4-FFF2-40B4-BE49-F238E27FC236}">
                <a16:creationId xmlns:a16="http://schemas.microsoft.com/office/drawing/2014/main" id="{A20B9C22-7FA1-4B68-85BD-9E8DD687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88411"/>
            <a:ext cx="4715714" cy="180618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885C513-5661-4A39-AC1C-9F01B815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6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47831A-3033-44BA-A721-2B0EB3B9C478}"/>
              </a:ext>
            </a:extLst>
          </p:cNvPr>
          <p:cNvSpPr/>
          <p:nvPr/>
        </p:nvSpPr>
        <p:spPr>
          <a:xfrm rot="16200000">
            <a:off x="4294126" y="20241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43000" y="6477000"/>
            <a:ext cx="7242279" cy="287203"/>
          </a:xfrm>
        </p:spPr>
        <p:txBody>
          <a:bodyPr/>
          <a:lstStyle/>
          <a:p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| 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501B-94E1-48FC-86AD-455B5C12C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321430"/>
            <a:ext cx="6324600" cy="287203"/>
          </a:xfrm>
        </p:spPr>
        <p:txBody>
          <a:bodyPr/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4CD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DEMOGRAPHICS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110FA-2A83-4CFB-9D43-0AFCAB16D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9200" y="716421"/>
            <a:ext cx="6324600" cy="287203"/>
          </a:xfrm>
        </p:spPr>
        <p:txBody>
          <a:bodyPr/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UPDATED CITIZEN VOTING AGE POPULATION ESTIMATES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C279F1-B27C-41D4-B11E-AA2EB2B76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80729"/>
              </p:ext>
            </p:extLst>
          </p:nvPr>
        </p:nvGraphicFramePr>
        <p:xfrm>
          <a:off x="1447800" y="1114018"/>
          <a:ext cx="5647794" cy="475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584">
                  <a:extLst>
                    <a:ext uri="{9D8B030D-6E8A-4147-A177-3AD203B41FA5}">
                      <a16:colId xmlns:a16="http://schemas.microsoft.com/office/drawing/2014/main" val="2296293537"/>
                    </a:ext>
                  </a:extLst>
                </a:gridCol>
                <a:gridCol w="1705619">
                  <a:extLst>
                    <a:ext uri="{9D8B030D-6E8A-4147-A177-3AD203B41FA5}">
                      <a16:colId xmlns:a16="http://schemas.microsoft.com/office/drawing/2014/main" val="3431467866"/>
                    </a:ext>
                  </a:extLst>
                </a:gridCol>
                <a:gridCol w="1451591">
                  <a:extLst>
                    <a:ext uri="{9D8B030D-6E8A-4147-A177-3AD203B41FA5}">
                      <a16:colId xmlns:a16="http://schemas.microsoft.com/office/drawing/2014/main" val="2759737812"/>
                    </a:ext>
                  </a:extLst>
                </a:gridCol>
              </a:tblGrid>
              <a:tr h="35505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2015-2019 CVAP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Age 18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over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5720" marR="45720" marT="0" marB="0" anchor="b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25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53109"/>
                  </a:ext>
                </a:extLst>
              </a:tr>
              <a:tr h="425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92110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Hispanic/Latino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137,310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32535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White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400,775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05621"/>
                  </a:ext>
                </a:extLst>
              </a:tr>
              <a:tr h="493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Black/African American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72,808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62219"/>
                  </a:ext>
                </a:extLst>
              </a:tr>
              <a:tr h="517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 Indian 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 Native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1,873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66924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Asian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115,660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21367"/>
                  </a:ext>
                </a:extLst>
              </a:tr>
              <a:tr h="573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Native Hawaiian/ Pacific Islander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3,461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38261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 or More Races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29,128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655011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761,015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C3D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03953"/>
                  </a:ext>
                </a:extLst>
              </a:tr>
            </a:tbl>
          </a:graphicData>
        </a:graphic>
      </p:graphicFrame>
      <p:pic>
        <p:nvPicPr>
          <p:cNvPr id="9" name="Picture 8" descr="shadow3.png">
            <a:extLst>
              <a:ext uri="{FF2B5EF4-FFF2-40B4-BE49-F238E27FC236}">
                <a16:creationId xmlns:a16="http://schemas.microsoft.com/office/drawing/2014/main" id="{289F1FD7-CA8B-4861-B859-16C77D4E2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59447"/>
            <a:ext cx="4753383" cy="18213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E2EBDDC-32B3-474A-A9AE-43849117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30F60-D049-44AC-B52D-F07390D18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22"/>
          <a:stretch/>
        </p:blipFill>
        <p:spPr>
          <a:xfrm>
            <a:off x="7086600" y="174281"/>
            <a:ext cx="1919112" cy="11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B501B-94E1-48FC-86AD-455B5C12C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66610"/>
            <a:ext cx="6324600" cy="394277"/>
          </a:xfrm>
        </p:spPr>
        <p:txBody>
          <a:bodyPr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CURRENT TRUSTEE AREAS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4D5723D-7DF4-414F-A1C7-0D9E781B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6" y="822473"/>
            <a:ext cx="8650894" cy="5597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100" y="2743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</a:t>
            </a:r>
          </a:p>
          <a:p>
            <a:r>
              <a:rPr lang="en-US" dirty="0" err="1"/>
              <a:t>Márquez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279153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Judy Walters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6550" y="220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Rebecca</a:t>
            </a:r>
          </a:p>
          <a:p>
            <a:r>
              <a:rPr lang="en-US" dirty="0"/>
              <a:t>Barrett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6275" y="34494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Andy 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235" y="2133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Fernando Sandoval</a:t>
            </a:r>
          </a:p>
        </p:txBody>
      </p:sp>
    </p:spTree>
    <p:extLst>
      <p:ext uri="{BB962C8B-B14F-4D97-AF65-F5344CB8AC3E}">
        <p14:creationId xmlns:p14="http://schemas.microsoft.com/office/powerpoint/2010/main" val="417567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47831A-3033-44BA-A721-2B0EB3B9C478}"/>
              </a:ext>
            </a:extLst>
          </p:cNvPr>
          <p:cNvSpPr/>
          <p:nvPr/>
        </p:nvSpPr>
        <p:spPr>
          <a:xfrm rot="16200000">
            <a:off x="4294126" y="2024124"/>
            <a:ext cx="54304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B5CFC-D16E-471E-87E0-A20B14AE6D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600" y="6477000"/>
            <a:ext cx="7394679" cy="287203"/>
          </a:xfrm>
        </p:spPr>
        <p:txBody>
          <a:bodyPr/>
          <a:lstStyle/>
          <a:p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Contra Costa Community College District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|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2020 Census and Redistricting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4D5723D-7DF4-414F-A1C7-0D9E781B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656" y="6420111"/>
            <a:ext cx="717344" cy="343762"/>
          </a:xfrm>
        </p:spPr>
        <p:txBody>
          <a:bodyPr/>
          <a:lstStyle/>
          <a:p>
            <a:fld id="{D343C15E-6DA5-42EF-86DB-A5464C0495F2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9BDAFD-5F9D-456C-85DB-853FBFF15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64125"/>
              </p:ext>
            </p:extLst>
          </p:nvPr>
        </p:nvGraphicFramePr>
        <p:xfrm>
          <a:off x="304800" y="1326345"/>
          <a:ext cx="8686796" cy="5047212"/>
        </p:xfrm>
        <a:graphic>
          <a:graphicData uri="http://schemas.openxmlformats.org/drawingml/2006/table">
            <a:tbl>
              <a:tblPr/>
              <a:tblGrid>
                <a:gridCol w="1854486">
                  <a:extLst>
                    <a:ext uri="{9D8B030D-6E8A-4147-A177-3AD203B41FA5}">
                      <a16:colId xmlns:a16="http://schemas.microsoft.com/office/drawing/2014/main" val="911807282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1926647515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2570978166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3712857844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159607555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4182193929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1885716802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4225536045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578890645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209364761"/>
                    </a:ext>
                  </a:extLst>
                </a:gridCol>
                <a:gridCol w="683231">
                  <a:extLst>
                    <a:ext uri="{9D8B030D-6E8A-4147-A177-3AD203B41FA5}">
                      <a16:colId xmlns:a16="http://schemas.microsoft.com/office/drawing/2014/main" val="2365362177"/>
                    </a:ext>
                  </a:extLst>
                </a:gridCol>
              </a:tblGrid>
              <a:tr h="3936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1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2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3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4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Trustee Area 5</a:t>
                      </a: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2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47286"/>
                  </a:ext>
                </a:extLst>
              </a:tr>
              <a:tr h="4526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Census</a:t>
                      </a:r>
                    </a:p>
                  </a:txBody>
                  <a:tcPr marL="10269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376385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Population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206,296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227,556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208,512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224,616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208,306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223,035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212,780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241,052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213,131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249,668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99653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Population Variance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76613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Hispanic/Latino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26.6%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31361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White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45.9%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59.0%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48587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Black/African American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42309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American Indian/</a:t>
                      </a:r>
                    </a:p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Alaska Native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2874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Asian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66615"/>
                  </a:ext>
                </a:extLst>
              </a:tr>
              <a:tr h="376343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Native Hawaiian/</a:t>
                      </a:r>
                    </a:p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Pacific Islander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296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rtl="0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43465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9144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Two or More Races</a:t>
                      </a:r>
                    </a:p>
                  </a:txBody>
                  <a:tcPr marL="6847" marR="6847" marT="6847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6.4%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5.8%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5.2%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82468"/>
                  </a:ext>
                </a:extLst>
              </a:tr>
              <a:tr h="466326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en-US" sz="95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*Total Population; Source: 2010 Census, PL 94-171; 2020 Census, R</a:t>
                      </a:r>
                      <a:r>
                        <a:rPr lang="en-US" sz="950" i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edistricting Database for California, Published by Statewide Database on September 27, 2021</a:t>
                      </a:r>
                      <a:endParaRPr lang="en-US" sz="95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3777" marR="103777" marT="51888" marB="51888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79522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F25215F3-72C9-4AE9-8E8C-EB4627A9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24407"/>
              </p:ext>
            </p:extLst>
          </p:nvPr>
        </p:nvGraphicFramePr>
        <p:xfrm>
          <a:off x="4876800" y="220105"/>
          <a:ext cx="41148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20075557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0579986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3776225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77374828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1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Population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Ideal Trustee Area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Variance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831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 Census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1,049,025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209,805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300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 Census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1,165,927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233,185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58919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6BBE11-D5EE-4D3E-8400-694FFB1EF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540" y="353992"/>
            <a:ext cx="4366260" cy="478262"/>
          </a:xfrm>
        </p:spPr>
        <p:txBody>
          <a:bodyPr/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CENSUS COMPARISON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17CEE45-EEF1-4EBD-BFC3-5459A4E9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716421"/>
            <a:ext cx="6324600" cy="287203"/>
          </a:xfrm>
        </p:spPr>
        <p:txBody>
          <a:bodyPr/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CURRENT TRUSTEE AREAS</a:t>
            </a:r>
          </a:p>
        </p:txBody>
      </p:sp>
    </p:spTree>
    <p:extLst>
      <p:ext uri="{BB962C8B-B14F-4D97-AF65-F5344CB8AC3E}">
        <p14:creationId xmlns:p14="http://schemas.microsoft.com/office/powerpoint/2010/main" val="24057221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_interview_template(3)" id="{8A27979B-51E6-435C-9C69-E9C8CD707523}" vid="{E0BFF0A0-9F94-4B83-A026-EE8FCED636F0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basic_interview_template(3)</Template>
  <TotalTime>8504</TotalTime>
  <Words>1180</Words>
  <Application>Microsoft Office PowerPoint</Application>
  <PresentationFormat>On-screen Show (4:3)</PresentationFormat>
  <Paragraphs>464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Agenda</vt:lpstr>
      <vt:lpstr>Arial</vt:lpstr>
      <vt:lpstr>Batang</vt:lpstr>
      <vt:lpstr>Calibri</vt:lpstr>
      <vt:lpstr>Granjon LT Std</vt:lpstr>
      <vt:lpstr>Libre Baskerville</vt:lpstr>
      <vt:lpstr>Perpetua</vt:lpstr>
      <vt:lpstr>Quattrocento Sans</vt:lpstr>
      <vt:lpstr>Segoe UI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Dolinka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Rich</dc:creator>
  <cp:lastModifiedBy>Kaya, Patricia</cp:lastModifiedBy>
  <cp:revision>262</cp:revision>
  <cp:lastPrinted>2021-10-14T21:51:23Z</cp:lastPrinted>
  <dcterms:created xsi:type="dcterms:W3CDTF">2020-02-05T18:19:33Z</dcterms:created>
  <dcterms:modified xsi:type="dcterms:W3CDTF">2021-11-01T22:42:45Z</dcterms:modified>
</cp:coreProperties>
</file>